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C091-03ED-407A-BAD9-6259CA27FAD6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B536-7845-445B-8AD6-93B7F046D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21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C091-03ED-407A-BAD9-6259CA27FAD6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B536-7845-445B-8AD6-93B7F046D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384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C091-03ED-407A-BAD9-6259CA27FAD6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B536-7845-445B-8AD6-93B7F046D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70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C091-03ED-407A-BAD9-6259CA27FAD6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B536-7845-445B-8AD6-93B7F046D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19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C091-03ED-407A-BAD9-6259CA27FAD6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B536-7845-445B-8AD6-93B7F046D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75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C091-03ED-407A-BAD9-6259CA27FAD6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B536-7845-445B-8AD6-93B7F046D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734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C091-03ED-407A-BAD9-6259CA27FAD6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B536-7845-445B-8AD6-93B7F046D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716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C091-03ED-407A-BAD9-6259CA27FAD6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B536-7845-445B-8AD6-93B7F046D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704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C091-03ED-407A-BAD9-6259CA27FAD6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B536-7845-445B-8AD6-93B7F046D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58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C091-03ED-407A-BAD9-6259CA27FAD6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B536-7845-445B-8AD6-93B7F046D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995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C091-03ED-407A-BAD9-6259CA27FAD6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B536-7845-445B-8AD6-93B7F046D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50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BC091-03ED-407A-BAD9-6259CA27FAD6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3B536-7845-445B-8AD6-93B7F046D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1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6020"/>
            <a:ext cx="12192000" cy="6874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9088" y="890016"/>
            <a:ext cx="6534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2000" b="1" i="1" dirty="0" err="1" smtClean="0">
                <a:solidFill>
                  <a:schemeClr val="accent5">
                    <a:lumMod val="75000"/>
                  </a:schemeClr>
                </a:solidFill>
              </a:rPr>
              <a:t>Ата-аналарға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5">
                    <a:lumMod val="75000"/>
                  </a:schemeClr>
                </a:solidFill>
              </a:rPr>
              <a:t>мектеп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5">
                    <a:lumMod val="75000"/>
                  </a:schemeClr>
                </a:solidFill>
              </a:rPr>
              <a:t>жасына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5">
                    <a:lumMod val="75000"/>
                  </a:schemeClr>
                </a:solidFill>
              </a:rPr>
              <a:t>дейінгі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5">
                    <a:lumMod val="75000"/>
                  </a:schemeClr>
                </a:solidFill>
              </a:rPr>
              <a:t>балалардың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5">
                    <a:lumMod val="75000"/>
                  </a:schemeClr>
                </a:solidFill>
              </a:rPr>
              <a:t>қазақ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5">
                    <a:lumMod val="75000"/>
                  </a:schemeClr>
                </a:solidFill>
              </a:rPr>
              <a:t>тілін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5">
                    <a:lumMod val="75000"/>
                  </a:schemeClr>
                </a:solidFill>
              </a:rPr>
              <a:t>үйренуі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ru-RU" sz="2000" b="1" i="1" dirty="0" err="1" smtClean="0">
                <a:solidFill>
                  <a:schemeClr val="accent5">
                    <a:lumMod val="75000"/>
                  </a:schemeClr>
                </a:solidFill>
              </a:rPr>
              <a:t>бойынша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5">
                    <a:lumMod val="75000"/>
                  </a:schemeClr>
                </a:solidFill>
              </a:rPr>
              <a:t>ұсыныстар</a:t>
            </a:r>
            <a:endParaRPr lang="ru-RU" sz="20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kk-KZ" sz="2000" b="1" i="1" dirty="0" smtClean="0">
              <a:solidFill>
                <a:schemeClr val="accent5">
                  <a:lumMod val="75000"/>
                </a:schemeClr>
              </a:solidFill>
              <a:cs typeface="Aharoni" panose="02010803020104030203" pitchFamily="2" charset="-79"/>
            </a:endParaRPr>
          </a:p>
          <a:p>
            <a:pPr algn="ctr"/>
            <a:endParaRPr lang="kk-KZ" sz="2000" b="1" i="1" dirty="0" smtClean="0">
              <a:solidFill>
                <a:schemeClr val="accent5">
                  <a:lumMod val="75000"/>
                </a:schemeClr>
              </a:solidFill>
              <a:cs typeface="Aharoni" panose="02010803020104030203" pitchFamily="2" charset="-79"/>
            </a:endParaRPr>
          </a:p>
          <a:p>
            <a:pPr algn="ctr"/>
            <a:endParaRPr lang="kk-KZ" sz="2000" b="1" i="1" dirty="0" smtClean="0">
              <a:solidFill>
                <a:schemeClr val="accent5">
                  <a:lumMod val="75000"/>
                </a:schemeClr>
              </a:solidFill>
              <a:cs typeface="Aharoni" panose="02010803020104030203" pitchFamily="2" charset="-79"/>
            </a:endParaRPr>
          </a:p>
          <a:p>
            <a:pPr algn="ctr"/>
            <a:endParaRPr lang="ru-RU" sz="2000" b="1" i="1" dirty="0">
              <a:solidFill>
                <a:schemeClr val="accent5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4272" y="1584960"/>
            <a:ext cx="78760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pPr marL="182563" indent="-182563"/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</a:rPr>
              <a:t>Егер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бала </a:t>
            </a: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</a:rPr>
              <a:t>қазақ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</a:rPr>
              <a:t>тілімен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</a:rPr>
              <a:t>айналысқысы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</a:rPr>
              <a:t>келмесе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не </a:t>
            </a: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</a:rPr>
              <a:t>істеу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</a:rPr>
              <a:t>керек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?</a:t>
            </a:r>
            <a:endParaRPr lang="ru-RU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Ең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алдымен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сіз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баламен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мейірімді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сөйлесіп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оның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құлықсыздығы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неден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туындағанын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білуіңіз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керек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Негізгі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себептер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болуы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мүмкін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pPr algn="just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Оған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қазақ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тілімен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айналысу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қиын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; </a:t>
            </a:r>
          </a:p>
          <a:p>
            <a:pPr algn="just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Қазақ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тілін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үйрену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қызық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емес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algn="just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Егер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балаға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тілмен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айналысу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қиын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болса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міндетті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түрде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қазақ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тілі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мұғалімімен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кеңесіңіз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Ол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сізге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сөздерді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өлеңдерді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қалай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жақсы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есте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сақтау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керектігін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кейбір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грамматикалық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ережелерді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түсіндіреді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Баланың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балабақшадағы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жаңа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пәнге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деген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қызығушылығына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келетін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болсақ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мұғалім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өз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ұйымдастырылған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әрекетінде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барлық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балалар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оқу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процесіне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қатысуы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үшін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жағдай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жасайды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ұйымдастырылған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әрекеттер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ойын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түрінде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өтеді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Сондықтан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ата-аналар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да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балаға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үйде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мультфильмдер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компьютерлік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бағдарламалар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қазақ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тілін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үйренуге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арналған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арнайы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балалар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сайттарын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қолдана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отырып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баланы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қызықтыруға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көмектесе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алады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ru-RU" sz="2000" dirty="0" smtClean="0"/>
          </a:p>
          <a:p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1636791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139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Aharoni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ww</dc:creator>
  <cp:lastModifiedBy>ww</cp:lastModifiedBy>
  <cp:revision>3</cp:revision>
  <dcterms:created xsi:type="dcterms:W3CDTF">2023-04-28T03:41:42Z</dcterms:created>
  <dcterms:modified xsi:type="dcterms:W3CDTF">2023-04-28T04:05:53Z</dcterms:modified>
</cp:coreProperties>
</file>